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1" y="679270"/>
            <a:ext cx="9858692" cy="14761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Computer Applications in Management.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4660" y="4253023"/>
            <a:ext cx="3189952" cy="1650640"/>
          </a:xfrm>
        </p:spPr>
        <p:txBody>
          <a:bodyPr>
            <a:normAutofit/>
          </a:bodyPr>
          <a:lstStyle/>
          <a:p>
            <a:r>
              <a:rPr lang="en-US" sz="1400" dirty="0"/>
              <a:t>Ms. </a:t>
            </a:r>
            <a:r>
              <a:rPr lang="en-US" sz="1400" dirty="0" err="1"/>
              <a:t>Dhanashree</a:t>
            </a:r>
            <a:r>
              <a:rPr lang="en-US" sz="1400" dirty="0"/>
              <a:t> </a:t>
            </a:r>
            <a:r>
              <a:rPr lang="en-US" sz="1400" dirty="0" err="1"/>
              <a:t>Madhava</a:t>
            </a:r>
            <a:r>
              <a:rPr lang="en-US" sz="1400" dirty="0"/>
              <a:t> </a:t>
            </a:r>
            <a:r>
              <a:rPr lang="en-US" sz="1400" dirty="0" err="1"/>
              <a:t>Kini</a:t>
            </a:r>
            <a:r>
              <a:rPr lang="en-US" sz="1400" dirty="0"/>
              <a:t>.</a:t>
            </a:r>
          </a:p>
          <a:p>
            <a:r>
              <a:rPr lang="en-US" sz="1400" dirty="0"/>
              <a:t>Department of Commerce and Management.</a:t>
            </a:r>
          </a:p>
          <a:p>
            <a:r>
              <a:rPr lang="en-US" sz="1400" dirty="0"/>
              <a:t>Dr. </a:t>
            </a:r>
            <a:r>
              <a:rPr lang="en-US" sz="1400" dirty="0" err="1"/>
              <a:t>B.B.Hegde</a:t>
            </a:r>
            <a:r>
              <a:rPr lang="en-US" sz="1400" dirty="0"/>
              <a:t> College, </a:t>
            </a:r>
            <a:r>
              <a:rPr lang="en-US" sz="1400" dirty="0" err="1"/>
              <a:t>Kundapura</a:t>
            </a:r>
            <a:r>
              <a:rPr lang="en-US" sz="1400" dirty="0"/>
              <a:t>.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59486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1547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of office automation system: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75657"/>
            <a:ext cx="8915400" cy="4735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Greater efficiency.</a:t>
            </a:r>
          </a:p>
          <a:p>
            <a:r>
              <a:rPr lang="en-US" dirty="0"/>
              <a:t>Better service. </a:t>
            </a:r>
          </a:p>
          <a:p>
            <a:r>
              <a:rPr lang="en-US" dirty="0"/>
              <a:t>Better accuracy.</a:t>
            </a:r>
          </a:p>
          <a:p>
            <a:r>
              <a:rPr lang="en-US" dirty="0"/>
              <a:t>Demanding for timeliness.</a:t>
            </a:r>
          </a:p>
          <a:p>
            <a:r>
              <a:rPr lang="en-US" dirty="0"/>
              <a:t>Facility in control.</a:t>
            </a:r>
          </a:p>
          <a:p>
            <a:r>
              <a:rPr lang="en-US" dirty="0"/>
              <a:t>Facilitates standardization of office routines.</a:t>
            </a:r>
          </a:p>
          <a:p>
            <a:r>
              <a:rPr lang="en-US" dirty="0"/>
              <a:t>Relieving monotony.</a:t>
            </a:r>
          </a:p>
          <a:p>
            <a:r>
              <a:rPr lang="en-US" dirty="0"/>
              <a:t>Prevention of fraud.</a:t>
            </a:r>
          </a:p>
          <a:p>
            <a:r>
              <a:rPr lang="en-US" dirty="0"/>
              <a:t>Better information retrieval.</a:t>
            </a:r>
          </a:p>
          <a:p>
            <a:r>
              <a:rPr lang="en-US" dirty="0"/>
              <a:t>Lower operating cost.</a:t>
            </a:r>
          </a:p>
          <a:p>
            <a:r>
              <a:rPr lang="en-US" dirty="0"/>
              <a:t>Reduction in paper work.</a:t>
            </a:r>
          </a:p>
          <a:p>
            <a:r>
              <a:rPr lang="en-US" dirty="0"/>
              <a:t>Improved communication environment.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981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/>
          <a:lstStyle/>
          <a:p>
            <a:r>
              <a:rPr lang="en-US" dirty="0"/>
              <a:t>Limitations of office automation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2229"/>
            <a:ext cx="8915400" cy="4408993"/>
          </a:xfrm>
        </p:spPr>
        <p:txBody>
          <a:bodyPr/>
          <a:lstStyle/>
          <a:p>
            <a:r>
              <a:rPr lang="en-US" dirty="0"/>
              <a:t>Capital.</a:t>
            </a:r>
          </a:p>
          <a:p>
            <a:r>
              <a:rPr lang="en-US" dirty="0"/>
              <a:t>Time.</a:t>
            </a:r>
          </a:p>
          <a:p>
            <a:r>
              <a:rPr lang="en-US" dirty="0"/>
              <a:t>Expertise.</a:t>
            </a:r>
          </a:p>
          <a:p>
            <a:r>
              <a:rPr lang="en-US" dirty="0"/>
              <a:t>Training.</a:t>
            </a:r>
          </a:p>
          <a:p>
            <a:r>
              <a:rPr lang="en-US" dirty="0"/>
              <a:t>Repair service.</a:t>
            </a:r>
          </a:p>
          <a:p>
            <a:r>
              <a:rPr lang="en-US" dirty="0"/>
              <a:t>Software.</a:t>
            </a:r>
          </a:p>
          <a:p>
            <a:r>
              <a:rPr lang="en-US" dirty="0"/>
              <a:t>Security.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904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u="sng" dirty="0"/>
              <a:t>Virtual office: </a:t>
            </a:r>
            <a:r>
              <a:rPr lang="en-US" sz="2700" dirty="0"/>
              <a:t>It refers to work environments that are delivered and accessed through web-based communication and computing technology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Advantages: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Cost savings.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Lower risk to business venture.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Increase of commitment and productivity.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Attraction and </a:t>
            </a:r>
            <a:r>
              <a:rPr lang="en-US" dirty="0" err="1"/>
              <a:t>retainment</a:t>
            </a:r>
            <a:r>
              <a:rPr lang="en-US" dirty="0"/>
              <a:t> of value talent.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Reach to customer.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Family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784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virtual work place: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establishment and maintenance of virtual workplaces.</a:t>
            </a:r>
          </a:p>
          <a:p>
            <a:r>
              <a:rPr lang="en-US" dirty="0"/>
              <a:t>Loss of efficiency.</a:t>
            </a:r>
          </a:p>
          <a:p>
            <a:r>
              <a:rPr lang="en-US" dirty="0"/>
              <a:t>Lack of trust.</a:t>
            </a:r>
          </a:p>
          <a:p>
            <a:r>
              <a:rPr lang="en-US" dirty="0"/>
              <a:t>Lack of focus.</a:t>
            </a:r>
          </a:p>
          <a:p>
            <a:r>
              <a:rPr lang="en-US" dirty="0"/>
              <a:t>Conflicts.</a:t>
            </a:r>
          </a:p>
          <a:p>
            <a:r>
              <a:rPr lang="en-US" dirty="0"/>
              <a:t>Lack of interaction.</a:t>
            </a:r>
          </a:p>
          <a:p>
            <a:r>
              <a:rPr lang="en-US" dirty="0"/>
              <a:t>Decreased productivity.</a:t>
            </a:r>
          </a:p>
          <a:p>
            <a:r>
              <a:rPr lang="en-US" dirty="0"/>
              <a:t>Communication can be tough.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338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326" y="2873830"/>
            <a:ext cx="8915400" cy="176348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  <a:endParaRPr lang="en-IN" sz="9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2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679"/>
          </a:xfrm>
        </p:spPr>
        <p:txBody>
          <a:bodyPr/>
          <a:lstStyle/>
          <a:p>
            <a:r>
              <a:rPr lang="en-US" dirty="0"/>
              <a:t>Office Automation System.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/>
              <a:t>Meaning of office automation system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An automated office information system attempts to perform the functions of the ordinary office by means of a computer system.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What is office:</a:t>
            </a:r>
          </a:p>
          <a:p>
            <a:pPr marL="0" indent="0">
              <a:buNone/>
            </a:pPr>
            <a:r>
              <a:rPr lang="en-US" sz="2400" dirty="0"/>
              <a:t>A place where proper records of information are held, for the purpose of control and where, efficient and effective operations are prepared, handled and serviced.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3963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8119"/>
          </a:xfrm>
        </p:spPr>
        <p:txBody>
          <a:bodyPr/>
          <a:lstStyle/>
          <a:p>
            <a:r>
              <a:rPr lang="en-US" dirty="0"/>
              <a:t>Features of Office: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2229"/>
            <a:ext cx="8915400" cy="4408993"/>
          </a:xfrm>
        </p:spPr>
        <p:txBody>
          <a:bodyPr/>
          <a:lstStyle/>
          <a:p>
            <a:r>
              <a:rPr lang="en-US" dirty="0"/>
              <a:t>Locations: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	value of 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Cost of construction.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Expansion potential.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Availability if parking, banking facility. Transport facility,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Adequate police and fire protection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Availability of quality </a:t>
            </a:r>
            <a:r>
              <a:rPr lang="en-US" dirty="0" err="1"/>
              <a:t>labour</a:t>
            </a:r>
            <a:r>
              <a:rPr lang="en-US" dirty="0"/>
              <a:t>,</a:t>
            </a:r>
            <a:endParaRPr lang="en-IN" dirty="0"/>
          </a:p>
          <a:p>
            <a:r>
              <a:rPr lang="en-US" dirty="0"/>
              <a:t>Departmentalization.</a:t>
            </a:r>
          </a:p>
          <a:p>
            <a:r>
              <a:rPr lang="en-US" dirty="0"/>
              <a:t>Work conditions.</a:t>
            </a:r>
          </a:p>
          <a:p>
            <a:r>
              <a:rPr lang="en-US" dirty="0"/>
              <a:t>Staff.</a:t>
            </a:r>
          </a:p>
          <a:p>
            <a:r>
              <a:rPr lang="en-US" dirty="0"/>
              <a:t>Information service.</a:t>
            </a:r>
          </a:p>
        </p:txBody>
      </p:sp>
    </p:spTree>
    <p:extLst>
      <p:ext uri="{BB962C8B-B14F-4D97-AF65-F5344CB8AC3E}">
        <p14:creationId xmlns:p14="http://schemas.microsoft.com/office/powerpoint/2010/main" val="376771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an office: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Identification of Business.</a:t>
            </a:r>
          </a:p>
          <a:p>
            <a:r>
              <a:rPr lang="en-US" sz="3200" dirty="0"/>
              <a:t>Preparation of records and reports.</a:t>
            </a:r>
          </a:p>
          <a:p>
            <a:r>
              <a:rPr lang="en-US" sz="3200" dirty="0"/>
              <a:t>Carrying out its functions.</a:t>
            </a:r>
          </a:p>
          <a:p>
            <a:r>
              <a:rPr lang="en-US" sz="3200" dirty="0"/>
              <a:t>Provide employment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225039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office: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/>
              <a:t>Primary Functions</a:t>
            </a:r>
          </a:p>
          <a:p>
            <a:pPr>
              <a:buAutoNum type="arabicParenR"/>
            </a:pPr>
            <a:r>
              <a:rPr lang="en-US" dirty="0"/>
              <a:t>Secondary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883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1547"/>
          </a:xfrm>
        </p:spPr>
        <p:txBody>
          <a:bodyPr>
            <a:normAutofit fontScale="90000"/>
          </a:bodyPr>
          <a:lstStyle/>
          <a:p>
            <a:r>
              <a:rPr lang="en-US" dirty="0"/>
              <a:t>1) Primary Functions: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Receive information.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Recording information.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Processing information.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Retrieval of information.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Protecting assets.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34201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629924"/>
          </a:xfrm>
        </p:spPr>
        <p:txBody>
          <a:bodyPr>
            <a:normAutofit fontScale="90000"/>
          </a:bodyPr>
          <a:lstStyle/>
          <a:p>
            <a:r>
              <a:rPr lang="en-US" dirty="0"/>
              <a:t>2) Secondary Functions: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6914"/>
            <a:ext cx="8915400" cy="4474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Communication.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Planning and scheduling.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Coordination and direction.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Supervision and control.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Computation.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Compilation and presentation of statistics.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Arranging funds.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7336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/>
          <a:lstStyle/>
          <a:p>
            <a:r>
              <a:rPr lang="en-US" dirty="0"/>
              <a:t>Services provided by Office: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4343679"/>
          </a:xfrm>
        </p:spPr>
        <p:txBody>
          <a:bodyPr>
            <a:normAutofit/>
          </a:bodyPr>
          <a:lstStyle/>
          <a:p>
            <a:r>
              <a:rPr lang="en-US" sz="2800" dirty="0"/>
              <a:t>Mailing service.</a:t>
            </a:r>
          </a:p>
          <a:p>
            <a:r>
              <a:rPr lang="en-US" sz="2800" dirty="0"/>
              <a:t>Drafting, typing and duplicating service.</a:t>
            </a:r>
          </a:p>
          <a:p>
            <a:r>
              <a:rPr lang="en-US" sz="2800" dirty="0"/>
              <a:t>Oral communication service.</a:t>
            </a:r>
          </a:p>
          <a:p>
            <a:r>
              <a:rPr lang="en-US" sz="2800" dirty="0"/>
              <a:t>Accounting service.</a:t>
            </a:r>
          </a:p>
          <a:p>
            <a:r>
              <a:rPr lang="en-US" sz="2800" dirty="0"/>
              <a:t>Filing and indexing service.</a:t>
            </a:r>
          </a:p>
          <a:p>
            <a:r>
              <a:rPr lang="en-US" sz="2800" dirty="0"/>
              <a:t>Billing service.</a:t>
            </a:r>
          </a:p>
          <a:p>
            <a:r>
              <a:rPr lang="en-US" sz="2800" dirty="0"/>
              <a:t>Statistical service.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9671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682176"/>
          </a:xfrm>
        </p:spPr>
        <p:txBody>
          <a:bodyPr/>
          <a:lstStyle/>
          <a:p>
            <a:r>
              <a:rPr lang="en-US" dirty="0"/>
              <a:t>Applications of office automation: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6994" y="1449977"/>
            <a:ext cx="9427618" cy="47679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Word processing.</a:t>
            </a:r>
          </a:p>
          <a:p>
            <a:r>
              <a:rPr lang="en-US" dirty="0"/>
              <a:t>Spread sheet.</a:t>
            </a:r>
          </a:p>
          <a:p>
            <a:r>
              <a:rPr lang="en-US" dirty="0"/>
              <a:t>Paint and draw program.</a:t>
            </a:r>
          </a:p>
          <a:p>
            <a:r>
              <a:rPr lang="en-US" dirty="0"/>
              <a:t>Image processing.</a:t>
            </a:r>
          </a:p>
          <a:p>
            <a:r>
              <a:rPr lang="en-US" dirty="0"/>
              <a:t>Storage and retrieval of images.</a:t>
            </a:r>
          </a:p>
          <a:p>
            <a:r>
              <a:rPr lang="en-US" dirty="0" err="1"/>
              <a:t>Presenation</a:t>
            </a:r>
            <a:r>
              <a:rPr lang="en-US" dirty="0"/>
              <a:t> graphics and multimedia system.</a:t>
            </a:r>
          </a:p>
          <a:p>
            <a:r>
              <a:rPr lang="en-US" dirty="0"/>
              <a:t>Groupware system.</a:t>
            </a:r>
          </a:p>
          <a:p>
            <a:r>
              <a:rPr lang="en-US" dirty="0"/>
              <a:t>Chat system.</a:t>
            </a:r>
          </a:p>
          <a:p>
            <a:r>
              <a:rPr lang="en-US" dirty="0"/>
              <a:t>Whiteboard.</a:t>
            </a:r>
          </a:p>
          <a:p>
            <a:r>
              <a:rPr lang="en-US" dirty="0"/>
              <a:t>E-Mail.</a:t>
            </a:r>
          </a:p>
          <a:p>
            <a:r>
              <a:rPr lang="en-US" dirty="0"/>
              <a:t>Voice mail.</a:t>
            </a:r>
          </a:p>
          <a:p>
            <a:r>
              <a:rPr lang="en-US" dirty="0"/>
              <a:t>Fax. </a:t>
            </a:r>
          </a:p>
          <a:p>
            <a:r>
              <a:rPr lang="en-US" dirty="0"/>
              <a:t>Electronic calendar.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39260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472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Wisp</vt:lpstr>
      <vt:lpstr>Computer Applications in Management.</vt:lpstr>
      <vt:lpstr>Office Automation System.</vt:lpstr>
      <vt:lpstr>Features of Office:</vt:lpstr>
      <vt:lpstr>Importance of an office:</vt:lpstr>
      <vt:lpstr>Functions of office:</vt:lpstr>
      <vt:lpstr>1) Primary Functions:</vt:lpstr>
      <vt:lpstr>2) Secondary Functions:</vt:lpstr>
      <vt:lpstr>Services provided by Office:</vt:lpstr>
      <vt:lpstr>Applications of office automation:</vt:lpstr>
      <vt:lpstr>Advantages of office automation system:</vt:lpstr>
      <vt:lpstr>Limitations of office automation system</vt:lpstr>
      <vt:lpstr>Virtual office: It refers to work environments that are delivered and accessed through web-based communication and computing technology.</vt:lpstr>
      <vt:lpstr>Disadvantages of virtual work place: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applications in Management.</dc:title>
  <dc:creator>User</dc:creator>
  <cp:lastModifiedBy>user</cp:lastModifiedBy>
  <cp:revision>9</cp:revision>
  <dcterms:created xsi:type="dcterms:W3CDTF">2020-03-20T12:37:40Z</dcterms:created>
  <dcterms:modified xsi:type="dcterms:W3CDTF">2021-12-30T08:52:55Z</dcterms:modified>
</cp:coreProperties>
</file>